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embeddedFontLst>
    <p:embeddedFont>
      <p:font typeface="Pretendard ExtraBold" panose="02000903000000020004" pitchFamily="50" charset="-127"/>
      <p:bold r:id="rId19"/>
    </p:embeddedFont>
    <p:embeddedFont>
      <p:font typeface="Pretendard Light" panose="02000403000000020004" pitchFamily="50" charset="-127"/>
      <p:regular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EBEAEF"/>
    <a:srgbClr val="EA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DBEF0-1DB0-47BF-9F03-96B29DEDD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1C91C-BEE7-4B90-A55D-10BDDBE617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6F949-E2F5-4639-8069-23EA675E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45917-EF9F-4798-99ED-5F671A6B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AA846-883C-49DE-B894-BCCC99D7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D114E-7318-4D79-B7D9-36264551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2C5AC-AA39-40E1-9278-2CA432218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FA20F-15A4-457D-80BE-A9F12AC7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DC52F-B3E3-4002-89D5-3136E859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9560C-059E-4CFF-B7C3-7B9220B7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7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BC51FD-AC06-4380-906E-E84571369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A84264-954A-42C9-93EB-DA40A6CAB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22274-9899-446B-8ECE-7C2247F8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6F001-8FA3-4A1A-86F1-621FF2FC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33C6BF-1605-400F-93DC-28974AB5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4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F8AEC-3C33-40CD-8DCF-D57AF80A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15073-2E72-406B-B8FF-FEA5F5F5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46074-55D6-4BCD-B892-97E90DE3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B6933-8734-4261-A54B-97CAF7ED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921D6-548B-4BFF-A3E5-F4124F3A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0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F742E-1D7A-491C-9608-7825C2B8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B7D63-889F-4BEF-87FC-3B8E1B3BF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5B7220-D490-4C43-AA6F-D3864FF8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346AB-BCA6-428A-8B12-EF4769ED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386B8-4E31-4045-9FB5-66936EF0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3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2F8E3-5856-49EA-8583-5C495B5C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027F4-85F3-40A1-AE36-53E8ABFC1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97149D-20D4-4FE6-A125-9536E9FCE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DEF97-7719-4D51-A49B-90B8510B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780651-6472-4FF5-8C86-7F43A0B2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AE5C97-1842-4630-B47B-2382E0AB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0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5091C-A312-4DF2-9024-207E66EE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3B66A7-FC05-4110-AEBE-C413CCFAF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CB5BA-7685-49C3-940D-C302C53A7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A028BE-AD51-455A-B8F3-30BF46C65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E46349-7D17-4DC8-908F-4C2004712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9E7EFE-5B3E-4328-B8B9-8678FA43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55BBE0-304C-406B-B68D-DEA343D7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7C0002-653D-4A30-963D-C6914CCC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2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6D8AD-BC11-4262-9EBB-FFAAABA2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0A8F4B-3E50-4C13-8F56-93119C07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511D13-DC98-48F5-BC9B-CC486369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A1CEC5-FDBC-4513-9DF2-524DC170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BAEBED-F429-40BB-812F-5FFFE535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43A275-D5CE-4D76-B14D-94F15DA7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52BF54-BBA3-492E-ABE0-07285E03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0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0FB40-BF8F-4657-B30E-36038E0C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F5A0C3-81CB-40E0-82C4-B325028A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D83274-B378-40CE-A739-4FDB1AE93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69766-6F91-4F62-9E61-2D6B5E5A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1C6925-3A44-4989-8E50-7B050045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5FA715-86B5-4783-A6F7-7A3521DC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3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7EB8C-5AC9-4C7B-8E1E-7F088A1E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807BC3-2FE2-41C1-AB96-2A2FF75CB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7827F-AEEE-41C9-A2BC-74DE35DB0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4C28E-79A4-4CB8-8485-29DA5060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6DF7-8B4D-4549-B4EF-584293F4F9EB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E20185-B609-4ADB-95A9-F1D50EFC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AE8FF-7EEF-47EE-AA1D-4F7727CF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D69B-4460-47A5-88B4-92607AC68B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5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67D706-0854-455D-8484-A0013DF5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BBF5B-4A23-4226-B4A0-9FD844AE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C3FA1-0537-4617-A035-ABE867A7A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fld id="{AA296DF7-8B4D-4549-B4EF-584293F4F9EB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065BA-6814-4C5F-B1E4-B2C7B35D3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3D56A-62BA-4159-8965-5DF56224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fld id="{EDBAD69B-4460-47A5-88B4-92607AC68B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4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SemiBold" panose="02000703000000020004" pitchFamily="50" charset="-127"/>
          <a:ea typeface="Pretendard SemiBold" panose="02000703000000020004" pitchFamily="50" charset="-127"/>
          <a:cs typeface="Pretendard SemiBold" panose="02000703000000020004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IKE X OFF-WHITE] 나이키 X 오프화이트 조던1 화이트 공개 및 발매예정 / 나이키 오프화이트 조던1 화이트 : 네이버  블로그">
            <a:extLst>
              <a:ext uri="{FF2B5EF4-FFF2-40B4-BE49-F238E27FC236}">
                <a16:creationId xmlns:a16="http://schemas.microsoft.com/office/drawing/2014/main" id="{46987ECF-C0D5-40E4-8937-2724F2EF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2760263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439DD8-E447-4832-9B4F-311C5B88F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113" y="-176666"/>
            <a:ext cx="11234057" cy="2387600"/>
          </a:xfrm>
        </p:spPr>
        <p:txBody>
          <a:bodyPr>
            <a:noAutofit/>
          </a:bodyPr>
          <a:lstStyle/>
          <a:p>
            <a:pPr algn="l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현실에서는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슬리퍼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만 신던 내가 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이세계에서는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한정판 신발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매니아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988DE-F806-4B1C-88DC-C865D900E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113" y="5680871"/>
            <a:ext cx="9144000" cy="1384883"/>
          </a:xfrm>
        </p:spPr>
        <p:txBody>
          <a:bodyPr>
            <a:normAutofit/>
          </a:bodyPr>
          <a:lstStyle/>
          <a:p>
            <a:pPr algn="l">
              <a:lnSpc>
                <a:spcPct val="60000"/>
              </a:lnSpc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미디어경영학과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>
              <a:lnSpc>
                <a:spcPct val="60000"/>
              </a:lnSpc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20180437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전우성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l">
              <a:lnSpc>
                <a:spcPct val="60000"/>
              </a:lnSpc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20192762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박수빈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2EADFC2D-4F27-41B0-A43F-1FEB16693B2D}"/>
              </a:ext>
            </a:extLst>
          </p:cNvPr>
          <p:cNvSpPr txBox="1">
            <a:spLocks/>
          </p:cNvSpPr>
          <p:nvPr/>
        </p:nvSpPr>
        <p:spPr>
          <a:xfrm>
            <a:off x="370113" y="236479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한정판 신발</a:t>
            </a:r>
            <a:r>
              <a:rPr lang="ko-KR" altLang="en-US" sz="4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특징에 따른 </a:t>
            </a:r>
            <a:r>
              <a:rPr lang="ko-KR" altLang="en-US" sz="40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리셀가</a:t>
            </a:r>
            <a:r>
              <a:rPr lang="ko-KR" altLang="en-US" sz="4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예측하기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B9D3-D858-4175-8F62-4101FCBDD883}"/>
              </a:ext>
            </a:extLst>
          </p:cNvPr>
          <p:cNvSpPr txBox="1"/>
          <p:nvPr/>
        </p:nvSpPr>
        <p:spPr>
          <a:xfrm rot="20522754">
            <a:off x="6568924" y="4385220"/>
            <a:ext cx="216277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이게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7,500,000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원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!?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01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834743" y="968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3200" dirty="0"/>
              <a:t>다양한 신발들의 정보가 필요</a:t>
            </a:r>
            <a:r>
              <a:rPr lang="en-US" altLang="ko-KR" sz="3200" dirty="0"/>
              <a:t>,</a:t>
            </a:r>
          </a:p>
          <a:p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검색 결과</a:t>
            </a:r>
            <a:r>
              <a:rPr lang="ko-KR" altLang="en-US" sz="3200" dirty="0"/>
              <a:t>를 </a:t>
            </a:r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크롤링</a:t>
            </a:r>
            <a:r>
              <a:rPr lang="ko-KR" altLang="en-US" sz="3200" dirty="0"/>
              <a:t> 하기로 결정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91085" y="2294392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“</a:t>
            </a:r>
            <a:r>
              <a:rPr lang="ko-KR" altLang="en-US" sz="2400" dirty="0" err="1"/>
              <a:t>덩크</a:t>
            </a:r>
            <a:r>
              <a:rPr lang="en-US" altLang="ko-KR" sz="2400" dirty="0"/>
              <a:t>” </a:t>
            </a:r>
            <a:r>
              <a:rPr lang="ko-KR" altLang="en-US" sz="2400" dirty="0"/>
              <a:t>검색 과정에서 발생한 </a:t>
            </a:r>
            <a:r>
              <a:rPr lang="en-US" altLang="ko-KR" sz="2400" dirty="0"/>
              <a:t>API </a:t>
            </a:r>
            <a:r>
              <a:rPr lang="ko-KR" altLang="en-US" sz="2400" dirty="0" err="1"/>
              <a:t>후킹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91085" y="2969306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생각해보니 검색은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로그인 없이도 가능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E1F0F-D790-475C-AB94-9C0F502B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6" y="1015742"/>
            <a:ext cx="5078327" cy="47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0B1E9C-DEFF-441C-AB82-3505A4BA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6" y="645995"/>
            <a:ext cx="6179019" cy="544285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6943268" y="718457"/>
            <a:ext cx="9448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3200" dirty="0" err="1"/>
              <a:t>후킹한</a:t>
            </a:r>
            <a:r>
              <a:rPr lang="ko-KR" altLang="en-US" sz="3200" dirty="0"/>
              <a:t> </a:t>
            </a:r>
            <a:r>
              <a:rPr lang="en-US" altLang="ko-KR" sz="3200" dirty="0"/>
              <a:t>API </a:t>
            </a:r>
            <a:r>
              <a:rPr lang="ko-KR" altLang="en-US" sz="3200" dirty="0"/>
              <a:t>들을 검증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7036113" y="1869849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예상대로 작동하는 것을 확인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7036113" y="2544763"/>
            <a:ext cx="608117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이제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파이썬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넘어가자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192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F72315-21DF-4D49-9CDA-61E97D7D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3" y="875109"/>
            <a:ext cx="4996183" cy="510778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834743" y="968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Colab</a:t>
            </a:r>
            <a:r>
              <a:rPr lang="en-US" altLang="ko-KR" sz="3200" dirty="0"/>
              <a:t> </a:t>
            </a:r>
            <a:r>
              <a:rPr lang="ko-KR" altLang="en-US" sz="3200" dirty="0"/>
              <a:t>에서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시도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91085" y="2294392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 err="1"/>
              <a:t>파이썬의</a:t>
            </a:r>
            <a:r>
              <a:rPr lang="ko-KR" altLang="en-US" sz="2400" dirty="0"/>
              <a:t>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requests</a:t>
            </a:r>
            <a:r>
              <a:rPr lang="en-US" altLang="ko-KR" sz="2400" dirty="0"/>
              <a:t> </a:t>
            </a:r>
            <a:r>
              <a:rPr lang="ko-KR" altLang="en-US" sz="2400" dirty="0"/>
              <a:t>라이브러리를 이용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91085" y="2969306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필요한 데이터들을 확인</a:t>
            </a:r>
            <a:r>
              <a:rPr lang="en-US" altLang="ko-KR" sz="2400" dirty="0"/>
              <a:t>,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CSV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로 변환</a:t>
            </a:r>
            <a:r>
              <a:rPr lang="ko-KR" altLang="en-US" sz="2400" dirty="0"/>
              <a:t>하자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72E3F8A-6F69-494C-BCDB-E60EF2733C33}"/>
              </a:ext>
            </a:extLst>
          </p:cNvPr>
          <p:cNvSpPr txBox="1">
            <a:spLocks/>
          </p:cNvSpPr>
          <p:nvPr/>
        </p:nvSpPr>
        <p:spPr>
          <a:xfrm>
            <a:off x="5991085" y="3619955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그러나 데이터의 형태에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문제</a:t>
            </a:r>
            <a:r>
              <a:rPr lang="ko-KR" altLang="en-US" sz="2400" dirty="0"/>
              <a:t>가 있다</a:t>
            </a:r>
            <a:r>
              <a:rPr lang="en-US" altLang="ko-KR" sz="2400" dirty="0"/>
              <a:t>…!</a:t>
            </a:r>
            <a:endParaRPr lang="ko-KR" altLang="en-US" sz="2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6EA3E3-53C7-4DD7-A3DA-FBA815EFE2D9}"/>
              </a:ext>
            </a:extLst>
          </p:cNvPr>
          <p:cNvSpPr txBox="1">
            <a:spLocks/>
          </p:cNvSpPr>
          <p:nvPr/>
        </p:nvSpPr>
        <p:spPr>
          <a:xfrm>
            <a:off x="6208798" y="4017737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List – Dictionary – (String or List)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61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FA48BBC-CA63-4F65-BBCF-805BF0A8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3" y="682483"/>
            <a:ext cx="5089793" cy="5493034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823857" y="947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3200" dirty="0"/>
              <a:t>의 필요성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80198" y="2272620"/>
            <a:ext cx="6038741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데이터 내의 </a:t>
            </a:r>
            <a:r>
              <a:rPr lang="en-US" altLang="ko-KR" sz="2400" dirty="0"/>
              <a:t>List, Dictionary </a:t>
            </a:r>
            <a:r>
              <a:rPr lang="ko-KR" altLang="en-US" sz="2400" dirty="0"/>
              <a:t>들을 문자열로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80199" y="2947534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필요한 데이터들만 선정하여 노가다로 변환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72E3F8A-6F69-494C-BCDB-E60EF2733C33}"/>
              </a:ext>
            </a:extLst>
          </p:cNvPr>
          <p:cNvSpPr txBox="1">
            <a:spLocks/>
          </p:cNvSpPr>
          <p:nvPr/>
        </p:nvSpPr>
        <p:spPr>
          <a:xfrm>
            <a:off x="5980199" y="3598183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변환 함수 </a:t>
            </a:r>
            <a:r>
              <a:rPr lang="ko-KR" altLang="en-US" sz="2400" dirty="0"/>
              <a:t>완성</a:t>
            </a:r>
            <a:r>
              <a:rPr lang="en-US" altLang="ko-KR" sz="2400" dirty="0"/>
              <a:t>! </a:t>
            </a:r>
            <a:r>
              <a:rPr lang="ko-KR" altLang="en-US" sz="2400" dirty="0"/>
              <a:t>어쩌다 보니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전처리</a:t>
            </a:r>
            <a:r>
              <a:rPr lang="ko-KR" altLang="en-US" sz="2400" dirty="0"/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7362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823857" y="947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크롤링</a:t>
            </a:r>
            <a:r>
              <a:rPr lang="ko-KR" altLang="en-US" sz="3200" dirty="0"/>
              <a:t> 작업 진행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80198" y="2272620"/>
            <a:ext cx="6038741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한번에 </a:t>
            </a:r>
            <a:r>
              <a:rPr lang="en-US" altLang="ko-KR" sz="2400" dirty="0"/>
              <a:t>50</a:t>
            </a:r>
            <a:r>
              <a:rPr lang="ko-KR" altLang="en-US" sz="2400" dirty="0"/>
              <a:t>개의 데이터만 반환</a:t>
            </a:r>
            <a:r>
              <a:rPr lang="en-US" altLang="ko-KR" sz="2400" dirty="0"/>
              <a:t>, </a:t>
            </a:r>
            <a:r>
              <a:rPr lang="ko-KR" altLang="en-US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페이징</a:t>
            </a:r>
            <a:r>
              <a:rPr lang="ko-KR" altLang="en-US" sz="2400" dirty="0"/>
              <a:t> 필요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80199" y="2947534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크림에서 거래되는 </a:t>
            </a:r>
            <a:r>
              <a:rPr lang="ko-KR" altLang="en-US" sz="2400" dirty="0" err="1"/>
              <a:t>덩크의</a:t>
            </a:r>
            <a:r>
              <a:rPr lang="ko-KR" altLang="en-US" sz="2400" dirty="0"/>
              <a:t> 종류는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1074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종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72E3F8A-6F69-494C-BCDB-E60EF2733C33}"/>
              </a:ext>
            </a:extLst>
          </p:cNvPr>
          <p:cNvSpPr txBox="1">
            <a:spLocks/>
          </p:cNvSpPr>
          <p:nvPr/>
        </p:nvSpPr>
        <p:spPr>
          <a:xfrm>
            <a:off x="5980199" y="3598183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반복문으로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22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크롤링을</a:t>
            </a:r>
            <a:r>
              <a:rPr lang="ko-KR" altLang="en-US" sz="2400" dirty="0"/>
              <a:t> 수행하여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72837-5C17-4825-A921-58C84BA6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2" y="1437879"/>
            <a:ext cx="5051494" cy="39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823857" y="947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CSV </a:t>
            </a:r>
            <a:r>
              <a:rPr lang="ko-KR" altLang="en-US" sz="3200" dirty="0"/>
              <a:t>로 변환</a:t>
            </a:r>
            <a:endParaRPr lang="en-US" altLang="ko-KR" sz="3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80198" y="2272620"/>
            <a:ext cx="6038741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수집된 데이터를 </a:t>
            </a:r>
            <a:r>
              <a:rPr lang="en-US" altLang="ko-KR" sz="24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DataFrame</a:t>
            </a:r>
            <a:r>
              <a:rPr lang="en-US" altLang="ko-KR" sz="2400" dirty="0"/>
              <a:t> </a:t>
            </a:r>
            <a:r>
              <a:rPr lang="ko-KR" altLang="en-US" sz="2400" dirty="0"/>
              <a:t>으로 변환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80199" y="2947534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en-US" altLang="ko-KR" sz="2400" dirty="0" err="1"/>
              <a:t>DataFrame</a:t>
            </a:r>
            <a:r>
              <a:rPr lang="en-US" altLang="ko-KR" sz="2400" dirty="0"/>
              <a:t> </a:t>
            </a:r>
            <a:r>
              <a:rPr lang="ko-KR" altLang="en-US" sz="2400" dirty="0"/>
              <a:t>을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CSV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 저장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72E3F8A-6F69-494C-BCDB-E60EF2733C33}"/>
              </a:ext>
            </a:extLst>
          </p:cNvPr>
          <p:cNvSpPr txBox="1">
            <a:spLocks/>
          </p:cNvSpPr>
          <p:nvPr/>
        </p:nvSpPr>
        <p:spPr>
          <a:xfrm>
            <a:off x="5980199" y="3598183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인코딩</a:t>
            </a:r>
            <a:r>
              <a:rPr lang="ko-KR" altLang="en-US" sz="2400" dirty="0"/>
              <a:t> 이슈 발생하여 인코딩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CBD12-3908-464B-BC28-8A8EF407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3" y="1437879"/>
            <a:ext cx="4818620" cy="39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838200" y="382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세상에 하나 뿐인</a:t>
            </a:r>
            <a:r>
              <a:rPr lang="ko-KR" altLang="en-US" sz="3200" dirty="0"/>
              <a:t> 한정판 신발 데이터 완성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4F33B93-DF8F-42AE-9BF0-FEDC7E512DCB}"/>
              </a:ext>
            </a:extLst>
          </p:cNvPr>
          <p:cNvSpPr txBox="1">
            <a:spLocks/>
          </p:cNvSpPr>
          <p:nvPr/>
        </p:nvSpPr>
        <p:spPr>
          <a:xfrm>
            <a:off x="2678212" y="282773"/>
            <a:ext cx="3472218" cy="78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이러한 과정 끝에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9076F8-6066-4BCB-95A8-306358ED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9" y="1501053"/>
            <a:ext cx="9035142" cy="46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6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감사합니다</a:t>
            </a:r>
            <a:r>
              <a:rPr lang="en-US" altLang="ko-KR" sz="6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3138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72B1-BD7C-4978-82A5-21AACB2E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5" y="1429651"/>
            <a:ext cx="10515600" cy="1325563"/>
          </a:xfrm>
        </p:spPr>
        <p:txBody>
          <a:bodyPr/>
          <a:lstStyle/>
          <a:p>
            <a:r>
              <a:rPr lang="ko-KR" altLang="en-US" dirty="0"/>
              <a:t>어떤 </a:t>
            </a:r>
            <a:r>
              <a:rPr lang="ko-KR" altLang="en-US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주제</a:t>
            </a:r>
            <a:r>
              <a:rPr lang="ko-KR" altLang="en-US" dirty="0"/>
              <a:t>를 선정할까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988325" y="2425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</a:t>
            </a:r>
            <a:r>
              <a:rPr lang="ko-KR" altLang="en-US" sz="3200" dirty="0"/>
              <a:t> 두 팀원의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공통된 관심사</a:t>
            </a:r>
            <a:r>
              <a:rPr lang="ko-KR" altLang="en-US" sz="3200" dirty="0"/>
              <a:t>를 도출해내기 위해 회의를 진행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5B229AC-764A-4DAD-8269-A7503827A417}"/>
              </a:ext>
            </a:extLst>
          </p:cNvPr>
          <p:cNvSpPr txBox="1">
            <a:spLocks/>
          </p:cNvSpPr>
          <p:nvPr/>
        </p:nvSpPr>
        <p:spPr>
          <a:xfrm>
            <a:off x="1288575" y="3299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 LOL,</a:t>
            </a:r>
            <a:r>
              <a:rPr lang="ko-KR" altLang="en-US" sz="3200" dirty="0"/>
              <a:t>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한정판 신발</a:t>
            </a:r>
          </a:p>
        </p:txBody>
      </p:sp>
    </p:spTree>
    <p:extLst>
      <p:ext uri="{BB962C8B-B14F-4D97-AF65-F5344CB8AC3E}">
        <p14:creationId xmlns:p14="http://schemas.microsoft.com/office/powerpoint/2010/main" val="9500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72B1-BD7C-4978-82A5-21AACB2E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5" y="1429651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데이터를 어떻게 수집할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988325" y="2425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</a:t>
            </a:r>
            <a:r>
              <a:rPr lang="ko-KR" altLang="en-US" sz="3200" dirty="0"/>
              <a:t> 신발의 종류가 다양한 만큼</a:t>
            </a:r>
            <a:r>
              <a:rPr lang="en-US" altLang="ko-KR" sz="3200" dirty="0"/>
              <a:t>, </a:t>
            </a:r>
            <a:r>
              <a:rPr lang="ko-KR" altLang="en-US" sz="3200" dirty="0"/>
              <a:t>한정판 신발의 종류 또한 무궁무진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5B229AC-764A-4DAD-8269-A7503827A417}"/>
              </a:ext>
            </a:extLst>
          </p:cNvPr>
          <p:cNvSpPr txBox="1">
            <a:spLocks/>
          </p:cNvSpPr>
          <p:nvPr/>
        </p:nvSpPr>
        <p:spPr>
          <a:xfrm>
            <a:off x="988325" y="3299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 ‘</a:t>
            </a:r>
            <a:r>
              <a:rPr lang="ko-KR" altLang="en-US" sz="3200" dirty="0"/>
              <a:t>나이키</a:t>
            </a:r>
            <a:r>
              <a:rPr lang="en-US" altLang="ko-KR" sz="3200" dirty="0"/>
              <a:t>’ </a:t>
            </a:r>
            <a:r>
              <a:rPr lang="ko-KR" altLang="en-US" sz="3200" dirty="0"/>
              <a:t>브랜드의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‘</a:t>
            </a:r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덩크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‘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시리즈</a:t>
            </a:r>
          </a:p>
        </p:txBody>
      </p:sp>
    </p:spTree>
    <p:extLst>
      <p:ext uri="{BB962C8B-B14F-4D97-AF65-F5344CB8AC3E}">
        <p14:creationId xmlns:p14="http://schemas.microsoft.com/office/powerpoint/2010/main" val="358689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72B1-BD7C-4978-82A5-21AACB2E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5" y="1429651"/>
            <a:ext cx="10515600" cy="1325563"/>
          </a:xfrm>
        </p:spPr>
        <p:txBody>
          <a:bodyPr/>
          <a:lstStyle/>
          <a:p>
            <a:r>
              <a:rPr lang="ko-KR" altLang="en-US" dirty="0"/>
              <a:t>어디서 수집할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42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838200" y="382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3200" dirty="0"/>
              <a:t>전 세계에서 가장 큰 신발 거래 플랫폼인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STOCK X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BFE45-EC45-42DE-8C08-5F559822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620928"/>
            <a:ext cx="9043916" cy="452698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4F33B93-DF8F-42AE-9BF0-FEDC7E512DCB}"/>
              </a:ext>
            </a:extLst>
          </p:cNvPr>
          <p:cNvSpPr txBox="1">
            <a:spLocks/>
          </p:cNvSpPr>
          <p:nvPr/>
        </p:nvSpPr>
        <p:spPr>
          <a:xfrm>
            <a:off x="2000536" y="290687"/>
            <a:ext cx="3472218" cy="78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어디서 수집할 것인가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72B1-BD7C-4978-82A5-21AACB2ED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75" y="1429651"/>
            <a:ext cx="10515600" cy="1325563"/>
          </a:xfrm>
        </p:spPr>
        <p:txBody>
          <a:bodyPr/>
          <a:lstStyle/>
          <a:p>
            <a:r>
              <a:rPr lang="en-US" altLang="ko-KR" dirty="0"/>
              <a:t>STOCK X?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988325" y="2425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구글링</a:t>
            </a:r>
            <a:r>
              <a:rPr lang="ko-KR" altLang="en-US" sz="3200" dirty="0"/>
              <a:t> 해보니 다양한 시도들 존재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9C09B9-27A1-49FA-92E5-65B15188D45E}"/>
              </a:ext>
            </a:extLst>
          </p:cNvPr>
          <p:cNvSpPr txBox="1">
            <a:spLocks/>
          </p:cNvSpPr>
          <p:nvPr/>
        </p:nvSpPr>
        <p:spPr>
          <a:xfrm>
            <a:off x="988325" y="3248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3200" dirty="0"/>
              <a:t>-</a:t>
            </a:r>
            <a:r>
              <a:rPr lang="ko-KR" altLang="en-US" sz="3200" dirty="0"/>
              <a:t> 비공식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라이브러리</a:t>
            </a:r>
            <a:r>
              <a:rPr lang="ko-KR" altLang="en-US" sz="3200" dirty="0"/>
              <a:t>까지</a:t>
            </a:r>
          </a:p>
        </p:txBody>
      </p:sp>
    </p:spTree>
    <p:extLst>
      <p:ext uri="{BB962C8B-B14F-4D97-AF65-F5344CB8AC3E}">
        <p14:creationId xmlns:p14="http://schemas.microsoft.com/office/powerpoint/2010/main" val="179421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838200" y="643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3200" dirty="0"/>
              <a:t>라이브러리 </a:t>
            </a:r>
            <a:r>
              <a:rPr lang="ko-KR" altLang="en-US" sz="32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미작동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시도시</a:t>
            </a:r>
            <a:r>
              <a:rPr lang="ko-KR" altLang="en-US" sz="3200" dirty="0"/>
              <a:t> 오랜 기간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IP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차단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4F33B93-DF8F-42AE-9BF0-FEDC7E512DCB}"/>
              </a:ext>
            </a:extLst>
          </p:cNvPr>
          <p:cNvSpPr txBox="1">
            <a:spLocks/>
          </p:cNvSpPr>
          <p:nvPr/>
        </p:nvSpPr>
        <p:spPr>
          <a:xfrm>
            <a:off x="1967878" y="551944"/>
            <a:ext cx="3472218" cy="78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</a:rPr>
              <a:t>STOCK X, </a:t>
            </a: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</a:rPr>
              <a:t>그러나</a:t>
            </a: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</a:rPr>
              <a:t>!</a:t>
            </a:r>
            <a:endParaRPr lang="ko-KR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BC4143-5072-4935-A98A-2A033265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2" y="2186212"/>
            <a:ext cx="4325030" cy="32816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C3763B-CC96-4B54-87DE-EF394EF1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38" y="2186212"/>
            <a:ext cx="6150534" cy="32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838200" y="382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/>
            <a:r>
              <a:rPr lang="ko-KR" altLang="en-US" sz="3200" dirty="0"/>
              <a:t>네이버가 만든 </a:t>
            </a:r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한정판 거래 플랫폼</a:t>
            </a:r>
            <a:r>
              <a:rPr lang="ko-KR" altLang="en-US" sz="3200" dirty="0"/>
              <a:t>인 </a:t>
            </a:r>
            <a:r>
              <a:rPr lang="en-US" altLang="ko-KR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KREAM</a:t>
            </a:r>
            <a:endParaRPr lang="ko-KR" altLang="en-US" sz="32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4F33B93-DF8F-42AE-9BF0-FEDC7E512DCB}"/>
              </a:ext>
            </a:extLst>
          </p:cNvPr>
          <p:cNvSpPr txBox="1">
            <a:spLocks/>
          </p:cNvSpPr>
          <p:nvPr/>
        </p:nvSpPr>
        <p:spPr>
          <a:xfrm>
            <a:off x="2457736" y="290687"/>
            <a:ext cx="3472218" cy="78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1800" dirty="0"/>
              <a:t>다른 대안으로 </a:t>
            </a:r>
            <a:r>
              <a:rPr lang="en-US" altLang="ko-KR" sz="1800" dirty="0"/>
              <a:t>KREAM </a:t>
            </a:r>
            <a:r>
              <a:rPr lang="ko-KR" altLang="en-US" sz="1800" dirty="0"/>
              <a:t>선택</a:t>
            </a:r>
            <a:endParaRPr lang="ko-KR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E397B-3FC9-4B4F-A356-75170196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1479144"/>
            <a:ext cx="7228114" cy="49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3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929F79-484E-4A6F-84AF-05FFE322F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3" y="718457"/>
            <a:ext cx="5041754" cy="542108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7C749AC-9380-43F0-9419-DE330D783DBD}"/>
              </a:ext>
            </a:extLst>
          </p:cNvPr>
          <p:cNvSpPr txBox="1">
            <a:spLocks/>
          </p:cNvSpPr>
          <p:nvPr/>
        </p:nvSpPr>
        <p:spPr>
          <a:xfrm>
            <a:off x="5769427" y="968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32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크롬 개발자 도구</a:t>
            </a:r>
            <a:r>
              <a:rPr lang="ko-KR" altLang="en-US" sz="3200" dirty="0"/>
              <a:t>를 사용하여</a:t>
            </a:r>
            <a:endParaRPr lang="en-US" altLang="ko-KR" sz="3200" dirty="0"/>
          </a:p>
          <a:p>
            <a:r>
              <a:rPr lang="ko-KR" altLang="en-US" sz="3200" dirty="0"/>
              <a:t>각종 요청들에 대한 </a:t>
            </a:r>
            <a:r>
              <a:rPr lang="en-US" altLang="ko-KR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 </a:t>
            </a:r>
            <a:r>
              <a:rPr lang="ko-KR" altLang="en-US" sz="32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후킹</a:t>
            </a:r>
            <a:r>
              <a:rPr lang="ko-KR" altLang="en-US" sz="3200" dirty="0"/>
              <a:t> 시도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8B2FE80-F331-483B-BC24-FB2D582AC8EB}"/>
              </a:ext>
            </a:extLst>
          </p:cNvPr>
          <p:cNvSpPr txBox="1">
            <a:spLocks/>
          </p:cNvSpPr>
          <p:nvPr/>
        </p:nvSpPr>
        <p:spPr>
          <a:xfrm>
            <a:off x="5925769" y="2294392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로그인</a:t>
            </a:r>
            <a:r>
              <a:rPr lang="ko-KR" altLang="en-US" sz="2400" dirty="0"/>
              <a:t>을 해야만 확인 가능한 정보들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37B4DE0-CFD0-4801-AE1E-DAE2045BE465}"/>
              </a:ext>
            </a:extLst>
          </p:cNvPr>
          <p:cNvSpPr txBox="1">
            <a:spLocks/>
          </p:cNvSpPr>
          <p:nvPr/>
        </p:nvSpPr>
        <p:spPr>
          <a:xfrm>
            <a:off x="5925769" y="2969306"/>
            <a:ext cx="6015858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URL, </a:t>
            </a:r>
            <a:r>
              <a:rPr lang="ko-KR" altLang="en-US" sz="2400" dirty="0"/>
              <a:t>헤더의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인증키</a:t>
            </a:r>
            <a:r>
              <a:rPr lang="ko-KR" altLang="en-US" sz="2400" dirty="0"/>
              <a:t>를 어떻게 해야</a:t>
            </a:r>
            <a:r>
              <a:rPr lang="en-US" altLang="ko-KR" sz="2400" dirty="0"/>
              <a:t>… </a:t>
            </a:r>
            <a:r>
              <a:rPr lang="ko-KR" altLang="en-US" sz="2400" dirty="0" err="1"/>
              <a:t>셀레니움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B42ECC8-CE0A-4F7B-9908-C9A641ECC35D}"/>
              </a:ext>
            </a:extLst>
          </p:cNvPr>
          <p:cNvSpPr txBox="1">
            <a:spLocks/>
          </p:cNvSpPr>
          <p:nvPr/>
        </p:nvSpPr>
        <p:spPr>
          <a:xfrm>
            <a:off x="5925769" y="3679372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무작정 다른 신발의 </a:t>
            </a:r>
            <a:r>
              <a:rPr lang="en-US" altLang="ko-KR" sz="2400" dirty="0"/>
              <a:t>id </a:t>
            </a:r>
            <a:r>
              <a:rPr lang="ko-KR" altLang="en-US" sz="2400" dirty="0"/>
              <a:t>값을 넣어보니 작동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8933CD9-AFDA-4207-B5DC-AB5FF97848D7}"/>
              </a:ext>
            </a:extLst>
          </p:cNvPr>
          <p:cNvSpPr txBox="1">
            <a:spLocks/>
          </p:cNvSpPr>
          <p:nvPr/>
        </p:nvSpPr>
        <p:spPr>
          <a:xfrm>
            <a:off x="5925769" y="4354286"/>
            <a:ext cx="5669182" cy="796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2400" dirty="0"/>
              <a:t>- </a:t>
            </a:r>
            <a:r>
              <a:rPr lang="ko-KR" altLang="en-US" sz="2400" dirty="0"/>
              <a:t>의외로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인증키는 필요하지 않다</a:t>
            </a:r>
            <a:r>
              <a:rPr lang="ko-KR" altLang="en-US" sz="2400" dirty="0"/>
              <a:t>는 것을 확인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0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323</Words>
  <Application>Microsoft Office PowerPoint</Application>
  <PresentationFormat>와이드스크린</PresentationFormat>
  <Paragraphs>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Pretendard SemiBold</vt:lpstr>
      <vt:lpstr>Pretendard ExtraBold</vt:lpstr>
      <vt:lpstr>Pretendard Medium</vt:lpstr>
      <vt:lpstr>Pretendard Light</vt:lpstr>
      <vt:lpstr>Office 테마</vt:lpstr>
      <vt:lpstr>현실에서는 슬리퍼만 신던 내가  이세계에서는 한정판 신발 매니아?</vt:lpstr>
      <vt:lpstr>어떤 주제를 선정할까?</vt:lpstr>
      <vt:lpstr>데이터를 어떻게 수집할 것인가?</vt:lpstr>
      <vt:lpstr>어디서 수집할 것인가?</vt:lpstr>
      <vt:lpstr>PowerPoint 프레젠테이션</vt:lpstr>
      <vt:lpstr>STOCK X?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현실에서는 슬리퍼만 신던 내가  이세계에서는 한정판 신발 매니아?</dc:title>
  <dc:creator>전우성</dc:creator>
  <cp:lastModifiedBy>전우성</cp:lastModifiedBy>
  <cp:revision>14</cp:revision>
  <dcterms:created xsi:type="dcterms:W3CDTF">2022-05-28T17:15:46Z</dcterms:created>
  <dcterms:modified xsi:type="dcterms:W3CDTF">2022-05-28T19:14:06Z</dcterms:modified>
</cp:coreProperties>
</file>